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DF060ED-ED95-4EFB-8AF9-F41B863C2CC2}" type="datetimeFigureOut">
              <a:rPr lang="en-CA" smtClean="0"/>
              <a:t>2019-08-09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C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DF060ED-ED95-4EFB-8AF9-F41B863C2CC2}" type="datetimeFigureOut">
              <a:rPr lang="en-CA" smtClean="0"/>
              <a:t>2019-08-09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2019-08-09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DF060ED-ED95-4EFB-8AF9-F41B863C2CC2}" type="datetimeFigureOut">
              <a:rPr lang="en-CA" smtClean="0"/>
              <a:t>2019-08-09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CA" sz="2400" b="1" dirty="0"/>
              <a:t>History 10</a:t>
            </a:r>
            <a:r>
              <a:rPr lang="en-CA" sz="2400" dirty="0"/>
              <a:t>: How to Think About History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CA" sz="2800" b="1" dirty="0" smtClean="0"/>
              <a:t>Unit 7</a:t>
            </a:r>
            <a:r>
              <a:rPr lang="en-CA" sz="2800" dirty="0" smtClean="0"/>
              <a:t>: The Scientific Revolution &amp; Enlightenment</a:t>
            </a:r>
          </a:p>
        </p:txBody>
      </p:sp>
    </p:spTree>
    <p:extLst>
      <p:ext uri="{BB962C8B-B14F-4D97-AF65-F5344CB8AC3E}">
        <p14:creationId xmlns:p14="http://schemas.microsoft.com/office/powerpoint/2010/main" val="3787344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Causation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Events are the products of other events</a:t>
            </a:r>
          </a:p>
          <a:p>
            <a:pPr lvl="1"/>
            <a:r>
              <a:rPr lang="en-CA" sz="2900" dirty="0" smtClean="0"/>
              <a:t>Absolute monarchs emerged </a:t>
            </a:r>
            <a:r>
              <a:rPr lang="en-CA" sz="2900" dirty="0" smtClean="0"/>
              <a:t>by centralizing and concentrating </a:t>
            </a:r>
            <a:r>
              <a:rPr lang="en-CA" sz="2900" dirty="0" smtClean="0"/>
              <a:t>power more and </a:t>
            </a:r>
            <a:r>
              <a:rPr lang="en-CA" sz="2900" dirty="0" smtClean="0"/>
              <a:t>more around themselves</a:t>
            </a:r>
          </a:p>
          <a:p>
            <a:pPr lvl="2"/>
            <a:r>
              <a:rPr lang="en-CA" sz="2600" dirty="0" smtClean="0"/>
              <a:t>This weakened feudalism making modern nations like we live in today eventually possible</a:t>
            </a:r>
            <a:endParaRPr lang="en-CA" sz="2600" dirty="0" smtClean="0"/>
          </a:p>
        </p:txBody>
      </p:sp>
    </p:spTree>
    <p:extLst>
      <p:ext uri="{BB962C8B-B14F-4D97-AF65-F5344CB8AC3E}">
        <p14:creationId xmlns:p14="http://schemas.microsoft.com/office/powerpoint/2010/main" val="4057746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Change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Change is ongoing and ever present</a:t>
            </a:r>
          </a:p>
          <a:p>
            <a:pPr lvl="1"/>
            <a:r>
              <a:rPr lang="en-CA" sz="2900" dirty="0" smtClean="0"/>
              <a:t>The weakening of feudalism </a:t>
            </a:r>
            <a:r>
              <a:rPr lang="en-CA" sz="2900" dirty="0" smtClean="0"/>
              <a:t>strengthened monarchs and central authority</a:t>
            </a:r>
          </a:p>
          <a:p>
            <a:pPr lvl="2"/>
            <a:r>
              <a:rPr lang="en-CA" sz="2600" dirty="0" smtClean="0"/>
              <a:t>The appearance of central authority made it possible for institutions like Parliaments to run a country from the “center” (a capital city)</a:t>
            </a:r>
            <a:endParaRPr lang="en-CA" sz="2600" dirty="0" smtClean="0"/>
          </a:p>
        </p:txBody>
      </p:sp>
    </p:spTree>
    <p:extLst>
      <p:ext uri="{BB962C8B-B14F-4D97-AF65-F5344CB8AC3E}">
        <p14:creationId xmlns:p14="http://schemas.microsoft.com/office/powerpoint/2010/main" val="2315858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Continuity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Continuity connects different historical periods and developments</a:t>
            </a:r>
          </a:p>
          <a:p>
            <a:pPr lvl="1"/>
            <a:r>
              <a:rPr lang="en-CA" sz="2900" dirty="0" smtClean="0"/>
              <a:t>People believed God was responsible for putting “princes and principalities” in place</a:t>
            </a:r>
          </a:p>
          <a:p>
            <a:pPr lvl="2"/>
            <a:r>
              <a:rPr lang="en-CA" sz="2600" dirty="0" smtClean="0"/>
              <a:t>Absolute monarchs justified their unlimited power by appealing to the so-called “Divine Right of Kings”</a:t>
            </a:r>
          </a:p>
          <a:p>
            <a:pPr lvl="1"/>
            <a:r>
              <a:rPr lang="en-CA" sz="2900" dirty="0" smtClean="0"/>
              <a:t>The power enjoyed by absolute monarchs was similar to the power enjoyed by Roman emperors</a:t>
            </a:r>
          </a:p>
          <a:p>
            <a:pPr lvl="1"/>
            <a:endParaRPr lang="en-CA" sz="2600" dirty="0"/>
          </a:p>
        </p:txBody>
      </p:sp>
    </p:spTree>
    <p:extLst>
      <p:ext uri="{BB962C8B-B14F-4D97-AF65-F5344CB8AC3E}">
        <p14:creationId xmlns:p14="http://schemas.microsoft.com/office/powerpoint/2010/main" val="940574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Perspectives &amp; Biases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 History is not a science but a </a:t>
            </a:r>
            <a:r>
              <a:rPr lang="en-CA" sz="3200" i="1" dirty="0" smtClean="0"/>
              <a:t>perspective </a:t>
            </a:r>
            <a:r>
              <a:rPr lang="en-CA" sz="3200" dirty="0" smtClean="0"/>
              <a:t>or story</a:t>
            </a:r>
          </a:p>
          <a:p>
            <a:pPr lvl="1"/>
            <a:r>
              <a:rPr lang="en-CA" sz="2800" dirty="0" smtClean="0"/>
              <a:t>Bishop Bossuet, tutor to Louis XIV’s son, defended the idea of absolute monarchy with these words: “The royal throne is not the throne of a man, but the throne of God himself”</a:t>
            </a:r>
          </a:p>
          <a:p>
            <a:pPr lvl="1"/>
            <a:r>
              <a:rPr lang="en-CA" sz="2800" dirty="0" smtClean="0"/>
              <a:t>People develop </a:t>
            </a:r>
            <a:r>
              <a:rPr lang="en-CA" sz="2800" dirty="0" smtClean="0"/>
              <a:t>myths </a:t>
            </a:r>
            <a:r>
              <a:rPr lang="en-CA" sz="2800" dirty="0" smtClean="0"/>
              <a:t>to justify (or explain) </a:t>
            </a:r>
            <a:r>
              <a:rPr lang="en-CA" sz="2800" dirty="0" smtClean="0"/>
              <a:t>what they see going on in the world, e.g. Divine Right of Kings or people possess “</a:t>
            </a:r>
            <a:r>
              <a:rPr lang="en-CA" sz="2800" smtClean="0"/>
              <a:t>human rights”</a:t>
            </a:r>
            <a:endParaRPr lang="en-CA" sz="2800" dirty="0" smtClean="0"/>
          </a:p>
        </p:txBody>
      </p:sp>
    </p:spTree>
    <p:extLst>
      <p:ext uri="{BB962C8B-B14F-4D97-AF65-F5344CB8AC3E}">
        <p14:creationId xmlns:p14="http://schemas.microsoft.com/office/powerpoint/2010/main" val="42033263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178</TotalTime>
  <Words>229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Origin</vt:lpstr>
      <vt:lpstr>History 10: How to Think About History</vt:lpstr>
      <vt:lpstr>Causation</vt:lpstr>
      <vt:lpstr>Change</vt:lpstr>
      <vt:lpstr>Continuity</vt:lpstr>
      <vt:lpstr>Perspectives &amp; Biases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10</dc:title>
  <dc:creator>Rick Delainey</dc:creator>
  <cp:lastModifiedBy>owner</cp:lastModifiedBy>
  <cp:revision>50</cp:revision>
  <dcterms:created xsi:type="dcterms:W3CDTF">2017-07-27T00:20:59Z</dcterms:created>
  <dcterms:modified xsi:type="dcterms:W3CDTF">2019-08-09T22:42:46Z</dcterms:modified>
</cp:coreProperties>
</file>